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5"/>
  </p:notesMasterIdLst>
  <p:sldIdLst>
    <p:sldId id="273" r:id="rId2"/>
    <p:sldId id="274" r:id="rId3"/>
    <p:sldId id="275" r:id="rId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94" d="100"/>
          <a:sy n="94" d="100"/>
        </p:scale>
        <p:origin x="-9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30/09/2021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00006"/>
              </p:ext>
            </p:extLst>
          </p:nvPr>
        </p:nvGraphicFramePr>
        <p:xfrm>
          <a:off x="522515" y="873831"/>
          <a:ext cx="7881256" cy="455610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Guadalupe Martínez Cortez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 Primero Letrado Civil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Mario Alberto Rosales Hernández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Familiar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Sandra Tenorio Miranda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Tribunal de Conciliación y Arbitraje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Gabriela Alejandra Sánchez Hernández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Mercantil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Alejandra Mejía Tlacuilo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Jefa de Operación de Pago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Humanos de la Oficialía Mayor del Poder Judicial del Estado.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07-13-IX-2021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Guadalupe Alemán Rincón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Sabinas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31-VIII-2021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Hermila</a:t>
                      </a: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Soledad Tobías Solís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Evaluación Psicosocial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09-10-IX-2021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Cesar Tranquilino Hernández Rivas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Analista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Dirección de Recursos Humanos de la Oficialía Mayor del Poder Judicial del Estado.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03-IX-2021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Edgar Daniel Morín Sosa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Penal Acusatorio y Oral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06-10-IX-2021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Septiembre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6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416707"/>
              </p:ext>
            </p:extLst>
          </p:nvPr>
        </p:nvGraphicFramePr>
        <p:xfrm>
          <a:off x="522515" y="873831"/>
          <a:ext cx="7881256" cy="475024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Vicente García de Santiago 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Oficialía de Partes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09-10-IX-2021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Olivia Guadalupe González Herrera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02-IX-2021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Isabel Hernández Medina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Familiar de Parras de la Fuente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01-IX-2021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Ma. del Rosario Moreno Ruelas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Tercero Civil de Saltillo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Laura Leticia Iga Masso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Coordinadora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 y 20-IX-2021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Joel Alonso Arzola Vásquez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Estudio y Cuenta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10-27-IX-2021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Licencia por Paternidad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Sara Álvarez Anguiano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13-15-IX-2021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Graciela Sánchez Martínez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Acuerdo y Trámite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Rio Grande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Alejandra Serrano Bautista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Actuaria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Saltillo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15-IX-2021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Luis Martin Granados Salinas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Magistrado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Segundo Tribunal Distrital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Ariel Soto Cabral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Mercantil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20-21-IX-2021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Rosalba Ixchel Rodríguez Villagrana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Juez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Segundo Letrado Civil el Torreón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20-21-IX-2021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Septiembre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404303"/>
              </p:ext>
            </p:extLst>
          </p:nvPr>
        </p:nvGraphicFramePr>
        <p:xfrm>
          <a:off x="522515" y="873831"/>
          <a:ext cx="7881256" cy="488740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945680"/>
                <a:gridCol w="1945680"/>
                <a:gridCol w="1998077"/>
                <a:gridCol w="1991819"/>
              </a:tblGrid>
              <a:tr h="3030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1000" dirty="0">
                          <a:effectLst/>
                        </a:rPr>
                        <a:t>NOMBRE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CARGO</a:t>
                      </a:r>
                      <a:endParaRPr lang="es-MX" sz="1000" b="1" dirty="0">
                        <a:solidFill>
                          <a:srgbClr val="008080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PERIODO DE LICENCIA</a:t>
                      </a:r>
                      <a:endParaRPr lang="es-MX" sz="1000" b="1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400300" algn="l"/>
                        </a:tabLst>
                      </a:pPr>
                      <a:r>
                        <a:rPr lang="es-ES" sz="900" dirty="0">
                          <a:effectLst/>
                        </a:rPr>
                        <a:t>OBSERVACIONES</a:t>
                      </a:r>
                      <a:endParaRPr lang="es-MX" sz="9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Astrid Amaya Zamora 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de Estudio y Cuenta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Sala Colegiada Civil y Familiar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Integrar Pleno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Álvaro Moreno Carbajal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Secretario de Acuerdo y Trámite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Civil y Familiar de Acuña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20-24-IX-2021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Ruth Karina Gaona Herrera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Defensora Pública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Instituto Estatal de Defensoría Pública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20-22-IX-2021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María Magdalena Teniente Jasso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Facilitadora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Centro de Medios Alternos de Solución de Controversias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20-24-IX-2021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842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Ana Rosa Pérez Jiménez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 de Partes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Oficialía de Partes de Monclova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20-21-IX-2021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Rosa Irene Castro Castro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20-24-IX-2021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Verónica Yaneth Romo Mendoza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22-IX-2021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Patricia Jara Rodríguez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Civil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14-IX-2021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Karina Palos Zúñiga 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Secretaria Taquimecanógrafa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Cuarto Familiar de Monclova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20-23-IX-2021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Charli Alan Lujan Carranza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Administrativo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Juzgado Primero Mercantil de Torreón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20-IX-01-X-2021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Licencia por paternidad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Arturo Soria González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Auxiliar de Mantenimiento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effectLst/>
                          <a:latin typeface="Calibri"/>
                          <a:ea typeface="Times New Roman"/>
                          <a:cs typeface="Calibri"/>
                        </a:rPr>
                        <a:t>Personal de Vigilancia e Intendencia de la Oficialía Mayor del Poder Judicial ( Sabinas) 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23-24-IX-2021</a:t>
                      </a: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Con goce de sueldo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Asuntos Personales</a:t>
                      </a: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22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MX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949439" y="6335486"/>
            <a:ext cx="2085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bg1"/>
                </a:solidFill>
              </a:rPr>
              <a:t>Septiembre 2021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39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658</Words>
  <Application>Microsoft Office PowerPoint</Application>
  <PresentationFormat>Presentación en pantalla (4:3)</PresentationFormat>
  <Paragraphs>212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98</cp:revision>
  <dcterms:created xsi:type="dcterms:W3CDTF">2017-02-28T19:33:47Z</dcterms:created>
  <dcterms:modified xsi:type="dcterms:W3CDTF">2021-09-30T19:48:29Z</dcterms:modified>
</cp:coreProperties>
</file>